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4" r:id="rId38"/>
    <p:sldId id="293" r:id="rId39"/>
    <p:sldId id="292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9" r:id="rId54"/>
    <p:sldId id="308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9" r:id="rId74"/>
    <p:sldId id="330" r:id="rId75"/>
    <p:sldId id="331" r:id="rId76"/>
    <p:sldId id="332" r:id="rId77"/>
    <p:sldId id="334" r:id="rId78"/>
    <p:sldId id="335" r:id="rId79"/>
    <p:sldId id="336" r:id="rId80"/>
    <p:sldId id="337" r:id="rId81"/>
    <p:sldId id="338" r:id="rId82"/>
    <p:sldId id="339" r:id="rId83"/>
    <p:sldId id="340" r:id="rId84"/>
    <p:sldId id="341" r:id="rId85"/>
    <p:sldId id="342" r:id="rId86"/>
    <p:sldId id="343" r:id="rId87"/>
    <p:sldId id="345" r:id="rId88"/>
    <p:sldId id="344" r:id="rId89"/>
    <p:sldId id="346" r:id="rId90"/>
    <p:sldId id="348" r:id="rId91"/>
    <p:sldId id="350" r:id="rId92"/>
    <p:sldId id="351" r:id="rId93"/>
    <p:sldId id="349" r:id="rId94"/>
    <p:sldId id="347" r:id="rId9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ส่วนเริ่มต้น" id="{2C03C063-BD91-4011-9B12-3D59DB6F29D7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4"/>
            <p14:sldId id="293"/>
            <p14:sldId id="292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9"/>
            <p14:sldId id="308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9"/>
            <p14:sldId id="330"/>
            <p14:sldId id="331"/>
            <p14:sldId id="332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5"/>
            <p14:sldId id="344"/>
            <p14:sldId id="346"/>
            <p14:sldId id="348"/>
            <p14:sldId id="350"/>
            <p14:sldId id="351"/>
            <p14:sldId id="349"/>
            <p14:sldId id="34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9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3/28/2017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ส่วนหัวของส่วน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 to </a:t>
            </a:r>
            <a:r>
              <a:rPr lang="en-US" dirty="0" err="1"/>
              <a:t>reactjs</a:t>
            </a:r>
            <a:endParaRPr lang="th-TH" dirty="0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CSAG Private Session #4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151730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8433" y="796909"/>
            <a:ext cx="4914900" cy="538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202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3587" y="777423"/>
            <a:ext cx="4905375" cy="528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600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3921" y="730934"/>
            <a:ext cx="4905375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708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3787" y="752475"/>
            <a:ext cx="4924425" cy="535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9301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SPA?</a:t>
            </a:r>
            <a:endParaRPr lang="th-TH" dirty="0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Single Page Application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665657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รูปภาพ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862" y="2132027"/>
            <a:ext cx="2505075" cy="2476500"/>
          </a:xfrm>
          <a:prstGeom prst="rect">
            <a:avLst/>
          </a:prstGeom>
        </p:spPr>
      </p:pic>
      <p:pic>
        <p:nvPicPr>
          <p:cNvPr id="2" name="รูปภาพ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600" y="2132028"/>
            <a:ext cx="2258648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7489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750" y="2119312"/>
            <a:ext cx="7810500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0403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612" y="2162175"/>
            <a:ext cx="7724775" cy="25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8682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750" y="2100262"/>
            <a:ext cx="7810500" cy="265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8331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900" y="1400175"/>
            <a:ext cx="7696200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481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Github intro-react</a:t>
            </a:r>
            <a:endParaRPr lang="th-TH" cap="none" dirty="0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https://github.com/CSAG/intro-react</a:t>
            </a:r>
            <a:endParaRPr lang="th-TH" sz="3200" dirty="0"/>
          </a:p>
        </p:txBody>
      </p:sp>
    </p:spTree>
    <p:extLst>
      <p:ext uri="{BB962C8B-B14F-4D97-AF65-F5344CB8AC3E}">
        <p14:creationId xmlns:p14="http://schemas.microsoft.com/office/powerpoint/2010/main" val="40540835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375" y="1209675"/>
            <a:ext cx="7715250" cy="443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1634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050" y="862012"/>
            <a:ext cx="7581900" cy="513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1294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512" y="785812"/>
            <a:ext cx="7800975" cy="528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6921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255" y="906229"/>
            <a:ext cx="6705600" cy="509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2258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3787" y="752475"/>
            <a:ext cx="4924425" cy="535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1066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8433" y="796909"/>
            <a:ext cx="4914900" cy="538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5366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8550" y="747712"/>
            <a:ext cx="4914900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6343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8550" y="747712"/>
            <a:ext cx="4914900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0637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8550" y="771525"/>
            <a:ext cx="4914900" cy="531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146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กล่องข้อความ 1"/>
          <p:cNvSpPr txBox="1"/>
          <p:nvPr/>
        </p:nvSpPr>
        <p:spPr>
          <a:xfrm>
            <a:off x="3296873" y="1275127"/>
            <a:ext cx="45715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Start using SPA</a:t>
            </a:r>
            <a:endParaRPr lang="th-TH" sz="5400" dirty="0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875" y="2547238"/>
            <a:ext cx="8686800" cy="1914525"/>
          </a:xfrm>
          <a:prstGeom prst="rect">
            <a:avLst/>
          </a:prstGeom>
        </p:spPr>
      </p:pic>
      <p:sp>
        <p:nvSpPr>
          <p:cNvPr id="5" name="กล่องข้อความ 4"/>
          <p:cNvSpPr txBox="1"/>
          <p:nvPr/>
        </p:nvSpPr>
        <p:spPr>
          <a:xfrm>
            <a:off x="3857218" y="4667931"/>
            <a:ext cx="34508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Average Session Duration</a:t>
            </a:r>
            <a:endParaRPr lang="th-TH" sz="2400" dirty="0"/>
          </a:p>
        </p:txBody>
      </p:sp>
    </p:spTree>
    <p:extLst>
      <p:ext uri="{BB962C8B-B14F-4D97-AF65-F5344CB8AC3E}">
        <p14:creationId xmlns:p14="http://schemas.microsoft.com/office/powerpoint/2010/main" val="856846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กล่องข้อความ 3"/>
          <p:cNvSpPr txBox="1"/>
          <p:nvPr/>
        </p:nvSpPr>
        <p:spPr>
          <a:xfrm>
            <a:off x="2149542" y="2835166"/>
            <a:ext cx="79752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How website works?</a:t>
            </a:r>
            <a:endParaRPr lang="th-TH" sz="7200" dirty="0"/>
          </a:p>
        </p:txBody>
      </p:sp>
    </p:spTree>
    <p:extLst>
      <p:ext uri="{BB962C8B-B14F-4D97-AF65-F5344CB8AC3E}">
        <p14:creationId xmlns:p14="http://schemas.microsoft.com/office/powerpoint/2010/main" val="20274926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กล่องข้อความ 1"/>
          <p:cNvSpPr txBox="1"/>
          <p:nvPr/>
        </p:nvSpPr>
        <p:spPr>
          <a:xfrm>
            <a:off x="3296873" y="1275127"/>
            <a:ext cx="45715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Start using SPA</a:t>
            </a:r>
            <a:endParaRPr lang="th-TH" sz="5400" dirty="0"/>
          </a:p>
        </p:txBody>
      </p:sp>
      <p:pic>
        <p:nvPicPr>
          <p:cNvPr id="3" name="รูปภาพ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5446" y="2440103"/>
            <a:ext cx="8734425" cy="286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0617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254" y="167124"/>
            <a:ext cx="10482470" cy="626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0290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ผลการค้นหารูปภาพสำหรับ reac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82108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5821" y="899501"/>
            <a:ext cx="5191125" cy="84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8396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4743" y="765277"/>
            <a:ext cx="5210175" cy="84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5426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รูปภาพ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7573" y="1343942"/>
            <a:ext cx="5210175" cy="40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5531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ผลการค้นหารูปภาพสำหรับ jquer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9261" y="1000387"/>
            <a:ext cx="428625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36865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989" y="535410"/>
            <a:ext cx="338137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6612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194" y="411585"/>
            <a:ext cx="3371850" cy="2628900"/>
          </a:xfrm>
          <a:prstGeom prst="rect">
            <a:avLst/>
          </a:prstGeom>
        </p:spPr>
      </p:pic>
      <p:pic>
        <p:nvPicPr>
          <p:cNvPr id="4" name="รูปภาพ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8972" y="411585"/>
            <a:ext cx="3790950" cy="81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3632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989" y="535410"/>
            <a:ext cx="3381375" cy="552450"/>
          </a:xfrm>
          <a:prstGeom prst="rect">
            <a:avLst/>
          </a:prstGeom>
        </p:spPr>
      </p:pic>
      <p:pic>
        <p:nvPicPr>
          <p:cNvPr id="3" name="รูปภาพ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0230" y="535410"/>
            <a:ext cx="3743325" cy="176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55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รูปภาพ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862" y="2132027"/>
            <a:ext cx="2505075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8701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รูปภาพ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822" y="454710"/>
            <a:ext cx="3688104" cy="2892498"/>
          </a:xfrm>
          <a:prstGeom prst="rect">
            <a:avLst/>
          </a:prstGeom>
        </p:spPr>
      </p:pic>
      <p:pic>
        <p:nvPicPr>
          <p:cNvPr id="2" name="รูปภาพ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5690" y="454710"/>
            <a:ext cx="4648200" cy="273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08414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822" y="454710"/>
            <a:ext cx="2674995" cy="2097939"/>
          </a:xfrm>
          <a:prstGeom prst="rect">
            <a:avLst/>
          </a:prstGeom>
        </p:spPr>
      </p:pic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647" y="454709"/>
            <a:ext cx="2674995" cy="2097939"/>
          </a:xfrm>
          <a:prstGeom prst="rect">
            <a:avLst/>
          </a:prstGeom>
        </p:spPr>
      </p:pic>
      <p:pic>
        <p:nvPicPr>
          <p:cNvPr id="5" name="รูปภาพ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4472" y="454709"/>
            <a:ext cx="4410075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22572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445" y="193490"/>
            <a:ext cx="1886428" cy="1479484"/>
          </a:xfrm>
          <a:prstGeom prst="rect">
            <a:avLst/>
          </a:prstGeom>
        </p:spPr>
      </p:pic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6116" y="193490"/>
            <a:ext cx="1886428" cy="1479484"/>
          </a:xfrm>
          <a:prstGeom prst="rect">
            <a:avLst/>
          </a:prstGeom>
        </p:spPr>
      </p:pic>
      <p:pic>
        <p:nvPicPr>
          <p:cNvPr id="11" name="รูปภาพ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445" y="1825374"/>
            <a:ext cx="1886428" cy="1479484"/>
          </a:xfrm>
          <a:prstGeom prst="rect">
            <a:avLst/>
          </a:prstGeom>
        </p:spPr>
      </p:pic>
      <p:pic>
        <p:nvPicPr>
          <p:cNvPr id="12" name="รูปภาพ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6116" y="1913120"/>
            <a:ext cx="1886428" cy="1479484"/>
          </a:xfrm>
          <a:prstGeom prst="rect">
            <a:avLst/>
          </a:prstGeom>
        </p:spPr>
      </p:pic>
      <p:pic>
        <p:nvPicPr>
          <p:cNvPr id="13" name="รูปภาพ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445" y="3545005"/>
            <a:ext cx="1886428" cy="1479484"/>
          </a:xfrm>
          <a:prstGeom prst="rect">
            <a:avLst/>
          </a:prstGeom>
        </p:spPr>
      </p:pic>
      <p:pic>
        <p:nvPicPr>
          <p:cNvPr id="14" name="รูปภาพ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6116" y="3545005"/>
            <a:ext cx="1886428" cy="1479484"/>
          </a:xfrm>
          <a:prstGeom prst="rect">
            <a:avLst/>
          </a:prstGeom>
        </p:spPr>
      </p:pic>
      <p:pic>
        <p:nvPicPr>
          <p:cNvPr id="15" name="รูปภาพ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445" y="5176889"/>
            <a:ext cx="1886428" cy="1479484"/>
          </a:xfrm>
          <a:prstGeom prst="rect">
            <a:avLst/>
          </a:prstGeom>
        </p:spPr>
      </p:pic>
      <p:pic>
        <p:nvPicPr>
          <p:cNvPr id="16" name="รูปภาพ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6116" y="5176890"/>
            <a:ext cx="1886428" cy="1479484"/>
          </a:xfrm>
          <a:prstGeom prst="rect">
            <a:avLst/>
          </a:prstGeom>
        </p:spPr>
      </p:pic>
      <p:pic>
        <p:nvPicPr>
          <p:cNvPr id="3" name="รูปภาพ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0727" y="193489"/>
            <a:ext cx="4927560" cy="6462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4256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0937" y="1538287"/>
            <a:ext cx="4810125" cy="378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02973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050" y="857250"/>
            <a:ext cx="68199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98055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3 Reasons</a:t>
            </a:r>
            <a:endParaRPr lang="th-TH" dirty="0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Why you should use </a:t>
            </a:r>
            <a:r>
              <a:rPr lang="en-US" sz="3200" dirty="0" err="1"/>
              <a:t>ReactJS</a:t>
            </a:r>
            <a:r>
              <a:rPr lang="en-US" sz="3200" dirty="0"/>
              <a:t>?</a:t>
            </a:r>
            <a:endParaRPr lang="th-TH" sz="3200" dirty="0"/>
          </a:p>
        </p:txBody>
      </p:sp>
    </p:spTree>
    <p:extLst>
      <p:ext uri="{BB962C8B-B14F-4D97-AF65-F5344CB8AC3E}">
        <p14:creationId xmlns:p14="http://schemas.microsoft.com/office/powerpoint/2010/main" val="250909468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กล่องข้อความ 3"/>
          <p:cNvSpPr txBox="1"/>
          <p:nvPr/>
        </p:nvSpPr>
        <p:spPr>
          <a:xfrm>
            <a:off x="2869340" y="1661020"/>
            <a:ext cx="595547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dirty="0"/>
              <a:t>Reason 1</a:t>
            </a:r>
          </a:p>
          <a:p>
            <a:pPr algn="ctr"/>
            <a:r>
              <a:rPr lang="en-US" sz="7200" dirty="0"/>
              <a:t> Break UI </a:t>
            </a:r>
          </a:p>
          <a:p>
            <a:pPr algn="ctr"/>
            <a:r>
              <a:rPr lang="en-US" sz="7200" dirty="0"/>
              <a:t>to components</a:t>
            </a:r>
            <a:endParaRPr lang="th-TH" sz="7200" dirty="0"/>
          </a:p>
        </p:txBody>
      </p:sp>
    </p:spTree>
    <p:extLst>
      <p:ext uri="{BB962C8B-B14F-4D97-AF65-F5344CB8AC3E}">
        <p14:creationId xmlns:p14="http://schemas.microsoft.com/office/powerpoint/2010/main" val="333720221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589" y="1606447"/>
            <a:ext cx="3371850" cy="2638425"/>
          </a:xfrm>
          <a:prstGeom prst="rect">
            <a:avLst/>
          </a:prstGeom>
        </p:spPr>
      </p:pic>
      <p:sp>
        <p:nvSpPr>
          <p:cNvPr id="4" name="กล่องข้อความ 3"/>
          <p:cNvSpPr txBox="1"/>
          <p:nvPr/>
        </p:nvSpPr>
        <p:spPr>
          <a:xfrm>
            <a:off x="6467913" y="2540938"/>
            <a:ext cx="35028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&lt;Dropdown /&gt;</a:t>
            </a:r>
            <a:endParaRPr lang="th-TH" sz="4400" dirty="0"/>
          </a:p>
        </p:txBody>
      </p:sp>
    </p:spTree>
    <p:extLst>
      <p:ext uri="{BB962C8B-B14F-4D97-AF65-F5344CB8AC3E}">
        <p14:creationId xmlns:p14="http://schemas.microsoft.com/office/powerpoint/2010/main" val="22600094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200" y="1874895"/>
            <a:ext cx="3371850" cy="2638425"/>
          </a:xfrm>
          <a:prstGeom prst="rect">
            <a:avLst/>
          </a:prstGeom>
        </p:spPr>
      </p:pic>
      <p:sp>
        <p:nvSpPr>
          <p:cNvPr id="4" name="กล่องข้อความ 3"/>
          <p:cNvSpPr txBox="1"/>
          <p:nvPr/>
        </p:nvSpPr>
        <p:spPr>
          <a:xfrm>
            <a:off x="6409190" y="3312725"/>
            <a:ext cx="35028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&lt;Dropdown /&gt;</a:t>
            </a:r>
            <a:endParaRPr lang="th-TH" sz="4400" dirty="0"/>
          </a:p>
        </p:txBody>
      </p:sp>
      <p:sp>
        <p:nvSpPr>
          <p:cNvPr id="6" name="กล่องข้อความ 5"/>
          <p:cNvSpPr txBox="1"/>
          <p:nvPr/>
        </p:nvSpPr>
        <p:spPr>
          <a:xfrm>
            <a:off x="7205282" y="1581978"/>
            <a:ext cx="16962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Component</a:t>
            </a:r>
            <a:endParaRPr lang="th-TH" sz="2400" dirty="0"/>
          </a:p>
        </p:txBody>
      </p:sp>
      <p:sp>
        <p:nvSpPr>
          <p:cNvPr id="7" name="ลูกศร: ลง 6"/>
          <p:cNvSpPr/>
          <p:nvPr/>
        </p:nvSpPr>
        <p:spPr>
          <a:xfrm>
            <a:off x="7592037" y="2189527"/>
            <a:ext cx="981512" cy="100458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7152182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974" y="1094239"/>
            <a:ext cx="822960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046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รูปภาพ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862" y="2132027"/>
            <a:ext cx="2505075" cy="2476500"/>
          </a:xfrm>
          <a:prstGeom prst="rect">
            <a:avLst/>
          </a:prstGeom>
        </p:spPr>
      </p:pic>
      <p:pic>
        <p:nvPicPr>
          <p:cNvPr id="2" name="รูปภาพ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600" y="2132028"/>
            <a:ext cx="2258648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24906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7604" y="322714"/>
            <a:ext cx="8067675" cy="622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59459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6462" y="300037"/>
            <a:ext cx="7839075" cy="625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3232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700" y="304800"/>
            <a:ext cx="7848600" cy="62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1869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กล่องข้อความ 3"/>
          <p:cNvSpPr txBox="1"/>
          <p:nvPr/>
        </p:nvSpPr>
        <p:spPr>
          <a:xfrm>
            <a:off x="3177052" y="2055303"/>
            <a:ext cx="528971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dirty="0"/>
              <a:t>Reason 2</a:t>
            </a:r>
          </a:p>
          <a:p>
            <a:pPr algn="ctr"/>
            <a:r>
              <a:rPr lang="en-US" sz="7200" dirty="0"/>
              <a:t>Performance</a:t>
            </a:r>
            <a:endParaRPr lang="th-TH" sz="7200" dirty="0"/>
          </a:p>
        </p:txBody>
      </p:sp>
    </p:spTree>
    <p:extLst>
      <p:ext uri="{BB962C8B-B14F-4D97-AF65-F5344CB8AC3E}">
        <p14:creationId xmlns:p14="http://schemas.microsoft.com/office/powerpoint/2010/main" val="249117534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รูปภาพ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248" y="784895"/>
            <a:ext cx="4905375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2056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รูปภาพ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248" y="784895"/>
            <a:ext cx="4905375" cy="5372100"/>
          </a:xfrm>
          <a:prstGeom prst="rect">
            <a:avLst/>
          </a:prstGeom>
        </p:spPr>
      </p:pic>
      <p:sp>
        <p:nvSpPr>
          <p:cNvPr id="2" name="กล่องข้อความ 1"/>
          <p:cNvSpPr txBox="1"/>
          <p:nvPr/>
        </p:nvSpPr>
        <p:spPr>
          <a:xfrm>
            <a:off x="1818876" y="1979802"/>
            <a:ext cx="7313220" cy="39395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DOM</a:t>
            </a:r>
            <a:endParaRPr lang="th-TH" sz="25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739382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4664" y="1607671"/>
            <a:ext cx="3429000" cy="374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43918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6550" y="1266825"/>
            <a:ext cx="6438900" cy="432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26023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5312" y="1562100"/>
            <a:ext cx="3381375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67293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0" y="904875"/>
            <a:ext cx="8001000" cy="504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745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2726" y="1258654"/>
            <a:ext cx="7658100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7563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5787" y="1576387"/>
            <a:ext cx="3400425" cy="370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75276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0" y="1562100"/>
            <a:ext cx="34290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35919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5787" y="1571625"/>
            <a:ext cx="3400425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07835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0550" y="1581150"/>
            <a:ext cx="33909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98756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Virtual DOM</a:t>
            </a:r>
            <a:endParaRPr lang="th-TH" dirty="0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1949489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0" y="1052512"/>
            <a:ext cx="7543800" cy="475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68607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7412" y="876300"/>
            <a:ext cx="7877175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41421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0" y="1800225"/>
            <a:ext cx="3429000" cy="325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63393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7412" y="1057275"/>
            <a:ext cx="7877175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93615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825" y="1076325"/>
            <a:ext cx="8134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323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092" y="845890"/>
            <a:ext cx="78867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65694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5025" y="966787"/>
            <a:ext cx="7981950" cy="492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74068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687" y="1071562"/>
            <a:ext cx="8048625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94781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6450" y="985837"/>
            <a:ext cx="8039100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00264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กล่องข้อความ 3"/>
          <p:cNvSpPr txBox="1"/>
          <p:nvPr/>
        </p:nvSpPr>
        <p:spPr>
          <a:xfrm>
            <a:off x="2034495" y="2055303"/>
            <a:ext cx="757483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dirty="0"/>
              <a:t>Reason 3 </a:t>
            </a:r>
          </a:p>
          <a:p>
            <a:pPr algn="ctr"/>
            <a:r>
              <a:rPr lang="en-US" sz="7200" dirty="0"/>
              <a:t>Believe in </a:t>
            </a:r>
            <a:r>
              <a:rPr lang="en-US" sz="7200" dirty="0" err="1"/>
              <a:t>facebook</a:t>
            </a:r>
            <a:endParaRPr lang="th-TH" sz="7200" dirty="0"/>
          </a:p>
        </p:txBody>
      </p:sp>
    </p:spTree>
    <p:extLst>
      <p:ext uri="{BB962C8B-B14F-4D97-AF65-F5344CB8AC3E}">
        <p14:creationId xmlns:p14="http://schemas.microsoft.com/office/powerpoint/2010/main" val="421003212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กล่องข้อความ 3"/>
          <p:cNvSpPr txBox="1"/>
          <p:nvPr/>
        </p:nvSpPr>
        <p:spPr>
          <a:xfrm>
            <a:off x="2652100" y="2055303"/>
            <a:ext cx="633962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dirty="0"/>
              <a:t>Reason 3 </a:t>
            </a:r>
          </a:p>
          <a:p>
            <a:pPr algn="ctr"/>
            <a:r>
              <a:rPr lang="en-US" sz="6000" strike="sngStrike" dirty="0"/>
              <a:t>Believe in </a:t>
            </a:r>
            <a:r>
              <a:rPr lang="en-US" sz="6000" strike="sngStrike" dirty="0" err="1"/>
              <a:t>facebook</a:t>
            </a:r>
            <a:endParaRPr lang="en-US" sz="6000" strike="sngStrike" dirty="0"/>
          </a:p>
          <a:p>
            <a:pPr algn="ctr"/>
            <a:r>
              <a:rPr lang="en-US" sz="7200" dirty="0"/>
              <a:t>Ecosystem</a:t>
            </a:r>
            <a:endParaRPr lang="th-TH" sz="7200" dirty="0"/>
          </a:p>
        </p:txBody>
      </p:sp>
    </p:spTree>
    <p:extLst>
      <p:ext uri="{BB962C8B-B14F-4D97-AF65-F5344CB8AC3E}">
        <p14:creationId xmlns:p14="http://schemas.microsoft.com/office/powerpoint/2010/main" val="26799063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620786"/>
            <a:ext cx="7974666" cy="5452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34507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550" y="700087"/>
            <a:ext cx="7962900" cy="545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25501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กล่องข้อความ 3"/>
          <p:cNvSpPr txBox="1"/>
          <p:nvPr/>
        </p:nvSpPr>
        <p:spPr>
          <a:xfrm>
            <a:off x="2578266" y="2055303"/>
            <a:ext cx="648728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dirty="0"/>
              <a:t>How to start </a:t>
            </a:r>
          </a:p>
          <a:p>
            <a:pPr algn="ctr"/>
            <a:r>
              <a:rPr lang="en-US" sz="7200" dirty="0" err="1"/>
              <a:t>ReactJS</a:t>
            </a:r>
            <a:r>
              <a:rPr lang="en-US" sz="7200" dirty="0"/>
              <a:t> project?</a:t>
            </a:r>
            <a:endParaRPr lang="th-TH" sz="7200" dirty="0"/>
          </a:p>
        </p:txBody>
      </p:sp>
    </p:spTree>
    <p:extLst>
      <p:ext uri="{BB962C8B-B14F-4D97-AF65-F5344CB8AC3E}">
        <p14:creationId xmlns:p14="http://schemas.microsoft.com/office/powerpoint/2010/main" val="81999911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รูปภาพ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1375" y="2286000"/>
            <a:ext cx="542925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76333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7087" y="1166812"/>
            <a:ext cx="5457825" cy="452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140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1467" y="387335"/>
            <a:ext cx="7705725" cy="620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09266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รูปภาพ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8428" y="0"/>
            <a:ext cx="54292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80752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412" y="1047750"/>
            <a:ext cx="8639175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13888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9310" y="2075044"/>
            <a:ext cx="6465952" cy="4543870"/>
          </a:xfrm>
          <a:prstGeom prst="rect">
            <a:avLst/>
          </a:prstGeom>
        </p:spPr>
      </p:pic>
      <p:sp>
        <p:nvSpPr>
          <p:cNvPr id="8" name="ชื่อเรื่อง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Dependencies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95430787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กล่องข้อความ 4"/>
          <p:cNvSpPr txBox="1"/>
          <p:nvPr/>
        </p:nvSpPr>
        <p:spPr>
          <a:xfrm>
            <a:off x="3408740" y="2567031"/>
            <a:ext cx="517847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/>
              <a:t>Today</a:t>
            </a:r>
          </a:p>
          <a:p>
            <a:pPr algn="ctr"/>
            <a:r>
              <a:rPr lang="en-US" sz="4800" dirty="0"/>
              <a:t> We have shortcut...</a:t>
            </a:r>
            <a:endParaRPr lang="th-TH" sz="4800" dirty="0"/>
          </a:p>
        </p:txBody>
      </p:sp>
    </p:spTree>
    <p:extLst>
      <p:ext uri="{BB962C8B-B14F-4D97-AF65-F5344CB8AC3E}">
        <p14:creationId xmlns:p14="http://schemas.microsoft.com/office/powerpoint/2010/main" val="372928055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รูปภาพ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8462" y="1500187"/>
            <a:ext cx="6315075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05732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485900"/>
            <a:ext cx="67056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95475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425" y="1804987"/>
            <a:ext cx="7677150" cy="324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47282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กล่องข้อความ 4"/>
          <p:cNvSpPr txBox="1"/>
          <p:nvPr/>
        </p:nvSpPr>
        <p:spPr>
          <a:xfrm>
            <a:off x="3897880" y="2567031"/>
            <a:ext cx="42001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/>
              <a:t>One more thing</a:t>
            </a:r>
            <a:endParaRPr lang="th-TH" sz="4800" dirty="0"/>
          </a:p>
        </p:txBody>
      </p:sp>
    </p:spTree>
    <p:extLst>
      <p:ext uri="{BB962C8B-B14F-4D97-AF65-F5344CB8AC3E}">
        <p14:creationId xmlns:p14="http://schemas.microsoft.com/office/powerpoint/2010/main" val="234753478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8912" y="1652587"/>
            <a:ext cx="6734175" cy="355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83229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กล่องข้อความ 4"/>
          <p:cNvSpPr txBox="1"/>
          <p:nvPr/>
        </p:nvSpPr>
        <p:spPr>
          <a:xfrm>
            <a:off x="3904581" y="2567031"/>
            <a:ext cx="41867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/>
              <a:t>Two more thing</a:t>
            </a:r>
            <a:endParaRPr lang="th-TH" sz="4800" dirty="0"/>
          </a:p>
        </p:txBody>
      </p:sp>
    </p:spTree>
    <p:extLst>
      <p:ext uri="{BB962C8B-B14F-4D97-AF65-F5344CB8AC3E}">
        <p14:creationId xmlns:p14="http://schemas.microsoft.com/office/powerpoint/2010/main" val="801699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675" y="742950"/>
            <a:ext cx="4924425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72017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ผลการค้นหารูปภาพสำหรับ redu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7556" y="2782208"/>
            <a:ext cx="42291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668911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150" y="519112"/>
            <a:ext cx="8267700" cy="581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74850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050" y="519112"/>
            <a:ext cx="8343900" cy="581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430411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กล่องข้อความ 4"/>
          <p:cNvSpPr txBox="1"/>
          <p:nvPr/>
        </p:nvSpPr>
        <p:spPr>
          <a:xfrm>
            <a:off x="3695101" y="2567031"/>
            <a:ext cx="46057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/>
              <a:t>Three more thing</a:t>
            </a:r>
            <a:endParaRPr lang="th-TH" sz="4800" dirty="0"/>
          </a:p>
        </p:txBody>
      </p:sp>
    </p:spTree>
    <p:extLst>
      <p:ext uri="{BB962C8B-B14F-4D97-AF65-F5344CB8AC3E}">
        <p14:creationId xmlns:p14="http://schemas.microsoft.com/office/powerpoint/2010/main" val="146926847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1375" y="1047750"/>
            <a:ext cx="542925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7679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เป็นแถบสี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TM03090430[[fn=แถบสี]]</Template>
  <TotalTime>175</TotalTime>
  <Words>100</Words>
  <Application>Microsoft Office PowerPoint</Application>
  <PresentationFormat>แบบจอกว้าง</PresentationFormat>
  <Paragraphs>35</Paragraphs>
  <Slides>94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4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94</vt:i4>
      </vt:variant>
    </vt:vector>
  </HeadingPairs>
  <TitlesOfParts>
    <vt:vector size="99" baseType="lpstr">
      <vt:lpstr>Arial</vt:lpstr>
      <vt:lpstr>Corbel</vt:lpstr>
      <vt:lpstr>DilleniaUPC</vt:lpstr>
      <vt:lpstr>Wingdings</vt:lpstr>
      <vt:lpstr>เป็นแถบสี</vt:lpstr>
      <vt:lpstr>Intro to reactjs</vt:lpstr>
      <vt:lpstr>Github intro-react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What is SPA?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3 Reasons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Virtual DOM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Dependencies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reactjs</dc:title>
  <dc:creator>Passakon Puttasuwan</dc:creator>
  <cp:lastModifiedBy>Passakon Puttasuwan</cp:lastModifiedBy>
  <cp:revision>12</cp:revision>
  <dcterms:created xsi:type="dcterms:W3CDTF">2017-03-28T14:15:51Z</dcterms:created>
  <dcterms:modified xsi:type="dcterms:W3CDTF">2017-03-28T17:11:13Z</dcterms:modified>
</cp:coreProperties>
</file>

<file path=docProps/thumbnail.jpeg>
</file>